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257" r:id="rId10"/>
    <p:sldId id="317" r:id="rId11"/>
    <p:sldId id="271" r:id="rId12"/>
    <p:sldId id="327" r:id="rId13"/>
    <p:sldId id="328" r:id="rId14"/>
    <p:sldId id="329" r:id="rId15"/>
    <p:sldId id="330" r:id="rId16"/>
    <p:sldId id="331" r:id="rId17"/>
    <p:sldId id="288" r:id="rId18"/>
    <p:sldId id="318" r:id="rId19"/>
    <p:sldId id="294" r:id="rId20"/>
    <p:sldId id="319" r:id="rId21"/>
    <p:sldId id="303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0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5BA-B455-44C7-93AA-F549654114C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1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r>
              <a:rPr lang="en-US" sz="8800" b="1" smtClean="0">
                <a:latin typeface="Bradley Hand ITC" pitchFamily="66" charset="0"/>
              </a:rPr>
              <a:t/>
            </a:r>
            <a:br>
              <a:rPr lang="en-US" sz="8800" b="1" smtClean="0">
                <a:latin typeface="Bradley Hand ITC" pitchFamily="66" charset="0"/>
              </a:rPr>
            </a:br>
            <a:r>
              <a:rPr lang="en-US" sz="8800" b="1" smtClean="0">
                <a:latin typeface="Bradley Hand ITC" pitchFamily="66" charset="0"/>
              </a:rPr>
              <a:t>Unit</a:t>
            </a:r>
            <a:r>
              <a:rPr lang="en-US" sz="8800" b="1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57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Natural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1200"/>
            <a:ext cx="4953000" cy="7619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Name: Natural Symbol </a:t>
            </a:r>
            <a:endParaRPr lang="en-US" sz="3600" dirty="0"/>
          </a:p>
        </p:txBody>
      </p:sp>
      <p:pic>
        <p:nvPicPr>
          <p:cNvPr id="4" name="il_fi" descr="http://www.epianostudio.com/wp-content/uploads/2009/03/naturalsig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4" t="21081" r="34694" b="19459"/>
          <a:stretch/>
        </p:blipFill>
        <p:spPr bwMode="auto">
          <a:xfrm>
            <a:off x="381000" y="2209800"/>
            <a:ext cx="2286000" cy="266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3068150"/>
            <a:ext cx="54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natural do to a note?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20290" y="3886200"/>
            <a:ext cx="5742709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natural symbol cancels out </a:t>
            </a:r>
            <a:r>
              <a:rPr lang="en-US" sz="4000" dirty="0"/>
              <a:t>a</a:t>
            </a:r>
            <a:r>
              <a:rPr lang="en-US" sz="4000" dirty="0" smtClean="0"/>
              <a:t> flat or sharp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19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3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1" y="16764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19431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1" y="41148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l_fi" descr="http://music-theory.ascensionsounds.com/wp-content/uploads/2010/06/triple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066801" y="4343400"/>
            <a:ext cx="1828800" cy="1714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228153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73898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0527" y="2450812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90826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EIGHTH note triplet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19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0927" y="244084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0557" y="261011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927" y="3581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2957" y="375067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21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3087841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764676"/>
            <a:ext cx="2528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1lali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32822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*Practice counting as group*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91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122" name="Picture 2" descr="http://www.quia.com/files/quia/users/benwagoner/Rhythms/Level6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33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429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1_2_3_+_4    +             1lali                  3lali</a:t>
            </a:r>
            <a:endParaRPr lang="en-US" dirty="0"/>
          </a:p>
        </p:txBody>
      </p:sp>
      <p:pic>
        <p:nvPicPr>
          <p:cNvPr id="5124" name="Picture 4" descr="http://www.quia.com/files/quia/users/benwagoner/Rhythms/Level6/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0"/>
            <a:ext cx="46958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6019800"/>
            <a:ext cx="401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e      +    a      2             1lali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9218" name="Picture 2" descr="http://www.quia.com/files/quia/users/benwagoner/Rhythms/Level6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876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41148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   4lali             5_1              2lali            4_5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4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05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REVIEW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67856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1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" t="34498" r="78475" b="39301"/>
          <a:stretch/>
        </p:blipFill>
        <p:spPr bwMode="auto">
          <a:xfrm>
            <a:off x="1295400" y="2157413"/>
            <a:ext cx="1905000" cy="35575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2781183"/>
            <a:ext cx="4572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6 Beats per measure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419600"/>
            <a:ext cx="5105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Eighth note gets the beat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REVIEW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657224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6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Rest Values in 6/8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il_fi" descr="http://www.guitaralliance.com/acoustic_package/EighthRest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21000" r="21999" b="22000"/>
          <a:stretch/>
        </p:blipFill>
        <p:spPr bwMode="auto">
          <a:xfrm>
            <a:off x="228600" y="1908720"/>
            <a:ext cx="1981200" cy="1676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2371157"/>
            <a:ext cx="1981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1 count</a:t>
            </a:r>
            <a:endParaRPr lang="en-US" sz="3600" dirty="0"/>
          </a:p>
        </p:txBody>
      </p:sp>
      <p:pic>
        <p:nvPicPr>
          <p:cNvPr id="6" name="il_fi" descr="http://www.guitaralliance.com/acoustic_package/QuarterRes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52264"/>
            <a:ext cx="19812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057400" y="4410723"/>
            <a:ext cx="210938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2 counts</a:t>
            </a:r>
            <a:endParaRPr lang="en-US" sz="3600" dirty="0"/>
          </a:p>
        </p:txBody>
      </p:sp>
      <p:pic>
        <p:nvPicPr>
          <p:cNvPr id="8" name="il_fi" descr="http://www.strumpatterns.com/images/notes/dottedQuarterRest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8720"/>
            <a:ext cx="2015836" cy="1686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http://www.strumpatterns.com/images/notes/dottedHalfRest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6006"/>
            <a:ext cx="2015836" cy="16865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248400" y="2428821"/>
            <a:ext cx="2133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3 counts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4573345"/>
            <a:ext cx="2133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6 counts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00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Picture 3" descr="http://www.quia.com/files/quia/users/benwagoner/Rhythms/68Level2/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35306"/>
            <a:ext cx="6248400" cy="1493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quia.com/files/quia/users/benwagoner/Rhythms/68Level2/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91891"/>
            <a:ext cx="5486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19200" y="3543511"/>
            <a:ext cx="55626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(1)   2  3    (4_5)  6       1_2_3  (4_5_6)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6096000"/>
            <a:ext cx="48768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1_2_3 (4_5_6)  (1_2_3_4_5_6)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10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Picture 4" descr="http://www.quia.com/files/quia/users/benwagoner/Rhythms/68Level2/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5" y="2057400"/>
            <a:ext cx="57912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341418" y="4038600"/>
            <a:ext cx="5105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  2  3  (4_5)  6     (1_2_3)  4  5_6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58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Note Values in 6/8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399"/>
            <a:ext cx="144780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2434679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 COUNT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4346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14800"/>
            <a:ext cx="14478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3309" y="44920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492078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Note Values in 6/8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2973"/>
          <a:stretch/>
        </p:blipFill>
        <p:spPr bwMode="auto">
          <a:xfrm>
            <a:off x="1066800" y="2036616"/>
            <a:ext cx="1447800" cy="15447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/>
          <a:stretch/>
        </p:blipFill>
        <p:spPr bwMode="auto">
          <a:xfrm>
            <a:off x="1066800" y="4038600"/>
            <a:ext cx="1447800" cy="15638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19400" y="24346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435796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434679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3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435795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62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in the counts for the following examples: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20241"/>
            <a:ext cx="7162800" cy="16469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4648200"/>
            <a:ext cx="61722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   2    3    4    5   6         1_2_3_4_5_6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0137"/>
            <a:ext cx="7772400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4191000"/>
            <a:ext cx="6705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1      2_3    4_5   6            1_2_3_4_5_6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4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43150"/>
            <a:ext cx="7086600" cy="1771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428251"/>
            <a:ext cx="6477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1_2_3_4_5_6      1      2_3       4_5_6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5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373018"/>
            <a:ext cx="5562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1_2  3  4  5_6         1  2  3  4_5_6</a:t>
            </a:r>
            <a:endParaRPr lang="en-US" sz="3200" dirty="0"/>
          </a:p>
        </p:txBody>
      </p:sp>
      <p:pic>
        <p:nvPicPr>
          <p:cNvPr id="1026" name="Picture 2" descr="http://www.quia.com/files/quia/users/benwagoner/Rhythms/68Level1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5943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6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215</Words>
  <Application>Microsoft Office PowerPoint</Application>
  <PresentationFormat>On-screen Show (4:3)</PresentationFormat>
  <Paragraphs>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Quia  Tier 2 Unit 4    Week 1 </vt:lpstr>
      <vt:lpstr>6/8 Time Signature</vt:lpstr>
      <vt:lpstr>Note Values in 6/8</vt:lpstr>
      <vt:lpstr>Note Values in 6/8</vt:lpstr>
      <vt:lpstr>6/8 Time Signature</vt:lpstr>
      <vt:lpstr>6/8 Time Signature</vt:lpstr>
      <vt:lpstr>6/8 Time Signature</vt:lpstr>
      <vt:lpstr>6/8 Time Signature</vt:lpstr>
      <vt:lpstr>Quia  Tier 2 Quarter 4    Week 2 </vt:lpstr>
      <vt:lpstr>Natural</vt:lpstr>
      <vt:lpstr>Quia  Tier 2 Quarter 4    Week 3 </vt:lpstr>
      <vt:lpstr>Triplets</vt:lpstr>
      <vt:lpstr>Quarter Note Triplets</vt:lpstr>
      <vt:lpstr>Quarter Note Triplets</vt:lpstr>
      <vt:lpstr>PowerPoint Presentation</vt:lpstr>
      <vt:lpstr>PowerPoint Presentation</vt:lpstr>
      <vt:lpstr>Quia  Tier 2 Quarter 4    Week 4 </vt:lpstr>
      <vt:lpstr>PowerPoint Presentation</vt:lpstr>
      <vt:lpstr>Quia  Tier 2 Quarter 4    Week 5 </vt:lpstr>
      <vt:lpstr>PowerPoint Presentation</vt:lpstr>
      <vt:lpstr>Quia  Tier 2 Quarter 4    Week 6 </vt:lpstr>
      <vt:lpstr>Rest Values in 6/8</vt:lpstr>
      <vt:lpstr>Rhythm Counting</vt:lpstr>
      <vt:lpstr>Rhythm Counting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2 Quarter 3    Week 1</dc:title>
  <dc:creator>Margaret Bresser</dc:creator>
  <cp:lastModifiedBy>Joshua Brooks</cp:lastModifiedBy>
  <cp:revision>10</cp:revision>
  <dcterms:created xsi:type="dcterms:W3CDTF">2013-12-17T15:29:52Z</dcterms:created>
  <dcterms:modified xsi:type="dcterms:W3CDTF">2017-03-13T13:09:32Z</dcterms:modified>
</cp:coreProperties>
</file>